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935F-06F6-61D0-F47B-521E22FF8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E9147-985B-3C12-144C-E0DC10D5E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D8452-9B58-4B9E-F4AD-D6D13E0E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326A8-714C-4D1D-1675-4C1034E9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0E3A-C3AA-2048-B537-7F0DCF08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32A7-6639-3A98-8581-30E26C62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1126-D62C-BCC0-B6C9-F29236078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D7A13-2110-032B-420C-D3267CD0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2C135-CACB-C670-3CB9-CB3461B9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DF5E3-9AF9-1525-1129-D547DD3E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4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1D26-1B27-E467-A95D-6CDD24CD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EA26F-3501-AF21-1643-5EC46EF75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87DDC-FBAD-54D0-909E-310B20987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CB69-FDD2-672B-3CE6-065E8020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E1300-5DCA-DC26-8B8B-7BB34179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2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09FE-37DF-E2C5-4FF7-7EAA47D1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3C269-B86C-55C9-D042-FD366BB53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9FA3F8-F8D4-5BFD-2267-D12E536FD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9A738-4606-9FFC-406F-927FB6195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AB00F-46DD-6554-A59F-2146F78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0FD04-739D-FD21-BAED-56AC25630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0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F89F-4AA7-3091-D0B3-BADFC914F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4FFB6-AA0C-3F8D-149A-85610A511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4D0C6-F2AF-D504-1CAE-B2EF7C16C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B6332-4A58-9AB9-D6A1-017393943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9BDFE-1A4A-19FF-36E5-CCDDA0CB2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3B5C0-C659-03C9-22D8-B3632FD1E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453A23-B63D-550C-8019-590B2A71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A024A7-ECBC-121C-E401-6E9F221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8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FFC6-1471-5BCB-E7E0-FB914C5A1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25DB8-78AE-E2EB-E89F-BC4B1AE78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B236E0-9C77-C1B7-CEE3-6E3300954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73C54-7B43-AC96-5686-0BC1DE8B6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4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217D97-B688-F71B-F94D-EC50911E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6F68C-D143-A8F2-BDC3-191BCFDE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9206-5110-04FC-2AC6-067CCAF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9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B61E-C3A2-0CD7-BF74-7CB22C21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45D8F-B04E-8956-1850-939D607A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EBED5-A7B9-2688-FAAF-F16889328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9F63D-462A-29E7-FDE8-05B1E97B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C20B78-2905-5E9D-0358-5422ADB3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D9AAA-AF70-6AE3-230B-A4A57583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7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DEDC-B7C2-BCD7-04A3-14ACAAA4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B09E7A-1729-7137-7995-A2525388C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DDB9D-8F10-9E04-1EF8-839C5C3FA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7BC6F-0C71-8A1B-1217-6039DCC98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E02EC4-BABC-3604-AF59-0289A3139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5F7B3-CD5D-84C2-A7A1-D4C20058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9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DD81C-020E-0FFF-91A0-8FE0A5C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0F813-7CDA-94C2-EFC9-BE29D1A47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BBA33-93D6-2B4D-2354-37121FFEA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8F90-2029-B4C3-8BA9-37D99900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D4861-B642-F0B8-76EE-238525F4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6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55DF77-2CBC-52B3-2D2E-28E1D1BF1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3B96D-57A8-5304-14F0-ECA17BBB2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199C5-4BA0-0F81-3954-CFCB6A2E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55BFC-B448-F6A8-3665-8AB069D2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B3C83-1490-F0DE-B333-804923647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8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5EB70C-ABD1-554B-D3B6-2E293E78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F7A64-E3FF-5DE5-ACAA-5C2EE6ADD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630FD-CF7B-554F-43A0-9A8AEFE4B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FBB21-9F78-3442-91B8-2241B005BCAD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872C6-A18D-DDE0-7118-B112ACEAA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52D8B-A2F1-8A53-8599-28F3021E3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E3354-301D-E24F-B425-2F1958477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3A625-EB0D-00CA-007A-451D194BAE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48D2C-FF68-2F1D-CCE2-A4545627F7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55F8B-FEBB-0ABA-7A24-36735C1DF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1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C6983-2735-7018-9BBD-98ED1A41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9CD6D7-787A-E936-46BD-4AB9C483F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2" y="0"/>
            <a:ext cx="12018818" cy="7310747"/>
          </a:xfrm>
        </p:spPr>
      </p:pic>
    </p:spTree>
    <p:extLst>
      <p:ext uri="{BB962C8B-B14F-4D97-AF65-F5344CB8AC3E}">
        <p14:creationId xmlns:p14="http://schemas.microsoft.com/office/powerpoint/2010/main" val="291078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49603-013C-8CE4-2E2A-B92F50342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1FB1DD-B3FB-E120-19DB-4BED5A63B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06648"/>
          </a:xfrm>
        </p:spPr>
      </p:pic>
    </p:spTree>
    <p:extLst>
      <p:ext uri="{BB962C8B-B14F-4D97-AF65-F5344CB8AC3E}">
        <p14:creationId xmlns:p14="http://schemas.microsoft.com/office/powerpoint/2010/main" val="138558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44E46-3A99-6AAF-C502-4283FF41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77F262-5C9B-CAFE-1760-0F42C8A7B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3539" cy="6858000"/>
          </a:xfrm>
        </p:spPr>
      </p:pic>
    </p:spTree>
    <p:extLst>
      <p:ext uri="{BB962C8B-B14F-4D97-AF65-F5344CB8AC3E}">
        <p14:creationId xmlns:p14="http://schemas.microsoft.com/office/powerpoint/2010/main" val="898119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5350C-72D7-52C7-665A-7751E102C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7001B5-5C91-AD91-8A54-E5896A14C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4157261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FFD4-96E5-A577-C6B1-2CF0BE99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5FF5C3-5EFE-34BC-5D20-A74BF5B67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2" y="98960"/>
            <a:ext cx="12105408" cy="6759039"/>
          </a:xfrm>
        </p:spPr>
      </p:pic>
    </p:spTree>
    <p:extLst>
      <p:ext uri="{BB962C8B-B14F-4D97-AF65-F5344CB8AC3E}">
        <p14:creationId xmlns:p14="http://schemas.microsoft.com/office/powerpoint/2010/main" val="421420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76DE-3881-F3C7-0B80-48A98381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344C4E-2490-0ECB-82A2-C5584B35A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8962"/>
            <a:ext cx="12320648" cy="6759038"/>
          </a:xfrm>
        </p:spPr>
      </p:pic>
    </p:spTree>
    <p:extLst>
      <p:ext uri="{BB962C8B-B14F-4D97-AF65-F5344CB8AC3E}">
        <p14:creationId xmlns:p14="http://schemas.microsoft.com/office/powerpoint/2010/main" val="368075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4AAC-343B-7D08-AF6C-C5C1DBED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DA8414-7322-2495-A0E6-AB9AE67CD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0031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3BDA-DCF9-55BE-8097-7513C27F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472793-610D-8EA4-A3F0-F6E8C0F20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90" y="-1"/>
            <a:ext cx="12063609" cy="7593413"/>
          </a:xfrm>
        </p:spPr>
      </p:pic>
    </p:spTree>
    <p:extLst>
      <p:ext uri="{BB962C8B-B14F-4D97-AF65-F5344CB8AC3E}">
        <p14:creationId xmlns:p14="http://schemas.microsoft.com/office/powerpoint/2010/main" val="98118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DEAB-48B9-A765-B821-E565ABEB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862656-76BD-22AF-F77F-847F26181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5909" cy="6857999"/>
          </a:xfrm>
        </p:spPr>
      </p:pic>
    </p:spTree>
    <p:extLst>
      <p:ext uri="{BB962C8B-B14F-4D97-AF65-F5344CB8AC3E}">
        <p14:creationId xmlns:p14="http://schemas.microsoft.com/office/powerpoint/2010/main" val="154822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48F5-B794-9BA9-9A4C-42F7351C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93E4E2-5968-245B-2380-1F97A5861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25171"/>
          </a:xfrm>
        </p:spPr>
      </p:pic>
    </p:spTree>
    <p:extLst>
      <p:ext uri="{BB962C8B-B14F-4D97-AF65-F5344CB8AC3E}">
        <p14:creationId xmlns:p14="http://schemas.microsoft.com/office/powerpoint/2010/main" val="167040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93DF-AFD8-7B48-4D4A-871A4A3A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AF3BA5-B0CB-7096-039D-927172CC1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539" cy="6858000"/>
          </a:xfrm>
        </p:spPr>
      </p:pic>
    </p:spTree>
    <p:extLst>
      <p:ext uri="{BB962C8B-B14F-4D97-AF65-F5344CB8AC3E}">
        <p14:creationId xmlns:p14="http://schemas.microsoft.com/office/powerpoint/2010/main" val="355811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CAFA-C389-F095-94FD-D2489AA10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CAA530-B09C-1F5F-B16F-E846B5C32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83" y="774695"/>
            <a:ext cx="10684946" cy="663551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D12D77-D58C-F9A1-B5FD-0A00556EE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59836" cy="736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29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3AC7-90FD-1E85-285E-D13A3526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7E7A26-6ECF-FA8E-F1FE-90CCEF2B3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73710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8DAEA-8611-F3C0-34A6-1FC60225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42886C-36B4-2091-85BA-6FBECB5B5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590"/>
            <a:ext cx="12191999" cy="6771410"/>
          </a:xfrm>
        </p:spPr>
      </p:pic>
    </p:spTree>
    <p:extLst>
      <p:ext uri="{BB962C8B-B14F-4D97-AF65-F5344CB8AC3E}">
        <p14:creationId xmlns:p14="http://schemas.microsoft.com/office/powerpoint/2010/main" val="433657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15CA8-3B0E-5B2D-0876-E9DE379EE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3BFA3A-2D5C-D52F-002D-AFFE0EABE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331"/>
            <a:ext cx="12191999" cy="6746669"/>
          </a:xfrm>
        </p:spPr>
      </p:pic>
    </p:spTree>
    <p:extLst>
      <p:ext uri="{BB962C8B-B14F-4D97-AF65-F5344CB8AC3E}">
        <p14:creationId xmlns:p14="http://schemas.microsoft.com/office/powerpoint/2010/main" val="3421638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0F77-EDF7-23E0-6B4B-45D58E81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B3E6C2-8CBE-396B-4C6C-D45105093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331"/>
            <a:ext cx="12192000" cy="6746669"/>
          </a:xfrm>
        </p:spPr>
      </p:pic>
    </p:spTree>
    <p:extLst>
      <p:ext uri="{BB962C8B-B14F-4D97-AF65-F5344CB8AC3E}">
        <p14:creationId xmlns:p14="http://schemas.microsoft.com/office/powerpoint/2010/main" val="1292100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0444-FA8F-F5E0-E7C8-C3EB9C9B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D466B1-A0DF-FA6A-0A7D-773C11141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19999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E5DB-F83B-F4C0-31DD-7575F36C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A52E33-A459-1B1D-BCA6-4723BC838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730482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DE5E3-8A65-BC0E-41F0-D88A383A5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0B1B3A-DC0A-9CC9-746A-D4A0E3989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2" y="0"/>
            <a:ext cx="12105408" cy="6857999"/>
          </a:xfrm>
        </p:spPr>
      </p:pic>
    </p:spTree>
    <p:extLst>
      <p:ext uri="{BB962C8B-B14F-4D97-AF65-F5344CB8AC3E}">
        <p14:creationId xmlns:p14="http://schemas.microsoft.com/office/powerpoint/2010/main" val="1581729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F9BD-053B-B060-3C67-9E9E9BB45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81AD85-F192-4AD1-766D-3C3453237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37282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3501B-DD50-3C59-84FE-8F7D04AD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45B0A5-49CC-1032-D6E9-13F3D82BC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0"/>
            <a:ext cx="12055928" cy="6858000"/>
          </a:xfrm>
        </p:spPr>
      </p:pic>
    </p:spTree>
    <p:extLst>
      <p:ext uri="{BB962C8B-B14F-4D97-AF65-F5344CB8AC3E}">
        <p14:creationId xmlns:p14="http://schemas.microsoft.com/office/powerpoint/2010/main" val="3293224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740D-90FF-14A4-19C9-458F39630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550F2E-FA17-6FB4-9021-65840AB46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960"/>
            <a:ext cx="12357760" cy="6759039"/>
          </a:xfrm>
        </p:spPr>
      </p:pic>
    </p:spTree>
    <p:extLst>
      <p:ext uri="{BB962C8B-B14F-4D97-AF65-F5344CB8AC3E}">
        <p14:creationId xmlns:p14="http://schemas.microsoft.com/office/powerpoint/2010/main" val="2252030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BA75-11CB-D8F0-AE25-F7E3E624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CC2510-9ACB-4BE0-FEDE-1551F2EA0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46483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mkaurboparai1@gmail.com</dc:creator>
  <cp:lastModifiedBy>mkaurboparai1@gmail.com</cp:lastModifiedBy>
  <cp:revision>1</cp:revision>
  <dcterms:created xsi:type="dcterms:W3CDTF">2025-01-04T05:56:02Z</dcterms:created>
  <dcterms:modified xsi:type="dcterms:W3CDTF">2025-01-04T06:10:46Z</dcterms:modified>
</cp:coreProperties>
</file>